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5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3A651-EEEC-49E3-97D8-A9FFC9B828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26FF74-1ACE-449C-833D-5EA697B4EB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C9368-5DE0-43E0-904B-6D5E3B7CD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D1161-9717-42F6-BB43-62A28399B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342AC-4D86-4A01-805B-9E90E6030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387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B287C-4E7A-455C-A425-478B7574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A20755-0E8A-414E-9D78-F8C284601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50CC2-7312-4B51-AFC8-EBE4FE5E2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60A9B-D12D-4736-968B-BD0C985DB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FC311-3279-48A1-886B-927933C5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65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99CD64-76AB-4B6B-97B4-CB324B114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AD1DD-B740-47FD-967C-17E9C70F0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2FF9E-6FE2-4559-8BF8-851B858F3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083A8-4EA9-4BB4-878F-9440E3B49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96484C-BC6C-4179-8056-42178451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82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1BD99-4080-498B-96C9-66940484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8506-A77C-4181-B404-1AC266A30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CC809-C159-4D08-A65C-1FED4A7DB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E5DE3-D93C-4E16-A57A-92852B439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F056E-5D9E-4438-9943-E20FB71AD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79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57051-DF61-4102-AF9A-E92D91044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FE318-8C68-4D28-8E1E-C2702ADB7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065FA-DE0A-48D3-8A29-DB86167B2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64C5E-1D8C-436C-AD1D-7D2C5335B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D1342-86D5-4154-885C-86F2AA00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0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04D11-FF5A-4900-9F6C-81DA5B3CA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8449B-25ED-4F9F-B9AF-9856F8C73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1FCA03-4C65-4A91-8080-7B2606D88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F16F0-114D-438A-96E2-8E22CF7F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275282-6003-4511-8E72-7F2A441A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114D73-7581-450B-AD77-87051A46D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7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19A75-9A0A-4992-99F6-E477D1CF1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D20C9-82D2-4431-A5C4-AC0F6F7C77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57A7D-A620-4CCD-BBE0-13546CF617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0FC68C-83AE-468F-A9FD-A8ABC69F2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33439A-D1A6-4ACF-9FAE-94602D2673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0A082F-8552-4E9D-8CF4-523E084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6A1BAA-B8AD-4C9E-9C83-7DD3E879E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0863D3-0A55-42C3-85F5-182840AD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78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3FDA8-EF9E-48CC-8896-4B4DB6155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7553A-F9E8-4885-A1F6-7F549D58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3B216-C86D-4F54-9883-74117A96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C9A38-9D02-4E99-B98F-D7A13E6B1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6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D8C98DE-04F5-487D-81AB-D07DDB25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5D18F5-E99E-404E-8B20-3A4E60D47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CBEDD-658D-418F-B0E8-239A705B2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9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E43FB-4F72-4C34-8147-A7CAFA62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6C896-4ED5-4153-B301-345178B55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CB7CE0-74BA-43DD-8C76-256E9B950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B8543-F648-4318-830A-4439627CA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7F886-D659-4EEF-A6E1-EAD2FA76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7CBD4-000F-4C7F-A59F-686A4512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936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B04D2-C8E4-4EE4-B22E-B02F7A6A5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5066D6-4ED1-4E3E-8018-16DC2CF347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A846DF-62A8-441F-A5D9-6C49173603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D06F8-116A-48CE-8BD7-8133899D6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0BE9E-8DF0-4315-8B8D-220787AA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EE5A6-A32B-4378-B3A2-D5B3BD2A2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66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1CA5C6-6E0B-47E3-9D7C-F2F44C22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6CFDF-9D32-485F-AE52-B5B4C90CD1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78B27-A5F6-43D3-BEF0-6555E82B3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45D6C-5B9C-47A2-BFB4-84D9C50CD1E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EFFEE-9D2B-4978-8B76-F5647B4D51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358AE-40B0-4641-A17F-B9187A2B26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3FA4D-3DD9-4632-9C5D-58965BF6C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42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obaxterm.mobatek.net/download-home-edition.html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00F6F-F26A-40FF-9257-AFEFB901B5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TEM Compile and Run Guide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0C4116-9316-460C-9DB8-EA6BA97AD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Licheng Liu</a:t>
            </a:r>
          </a:p>
        </p:txBody>
      </p:sp>
    </p:spTree>
    <p:extLst>
      <p:ext uri="{BB962C8B-B14F-4D97-AF65-F5344CB8AC3E}">
        <p14:creationId xmlns:p14="http://schemas.microsoft.com/office/powerpoint/2010/main" val="431790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compile: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Here you should notice, all PC version can be compiled without efforts using VS2010. If you can get one, you can right click  Project name “123” -&gt; properties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542A1C1A-D9DA-4379-99EF-4362B3AB73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461" y="2506662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975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compile: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Change platform into VS2010 and apply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57FF11-AE1A-4F5C-A810-73117C4E7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0755" y="2141537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5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compile: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Build solution -&gt; if successful, you will get message at bottom box like me. If you don’t have VS2010, you need to fix any bug showed in massage box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1B7E17-3862-4B88-89E7-C3661AA2F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2506662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12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run: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After compiling, you will get a 123.exe in debug folder. That is TEM model application file. Copy that into run folder “run-part401”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F11A67-0D15-4C51-8AD9-B0628DCF59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4450" y="2141537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74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run: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In order to run the model, you need to prepare three kinds of files: parameter files, showed as *.</a:t>
            </a:r>
            <a:r>
              <a:rPr lang="en-US" dirty="0" err="1"/>
              <a:t>ecd</a:t>
            </a:r>
            <a:r>
              <a:rPr lang="en-US" dirty="0"/>
              <a:t> or *.</a:t>
            </a:r>
            <a:r>
              <a:rPr lang="en-US" dirty="0" err="1"/>
              <a:t>dat</a:t>
            </a:r>
            <a:r>
              <a:rPr lang="en-US" dirty="0"/>
              <a:t> in run </a:t>
            </a:r>
            <a:r>
              <a:rPr lang="en-US" dirty="0" err="1"/>
              <a:t>foler</a:t>
            </a:r>
            <a:r>
              <a:rPr lang="en-US" dirty="0"/>
              <a:t>; forcing data file like T, </a:t>
            </a:r>
            <a:r>
              <a:rPr lang="en-US" dirty="0" err="1"/>
              <a:t>Prec</a:t>
            </a:r>
            <a:r>
              <a:rPr lang="en-US" dirty="0"/>
              <a:t>, </a:t>
            </a:r>
            <a:r>
              <a:rPr lang="en-US" dirty="0" err="1"/>
              <a:t>Clds</a:t>
            </a:r>
            <a:r>
              <a:rPr lang="en-US" dirty="0"/>
              <a:t>*.TEM-401 and soil property data like *.</a:t>
            </a:r>
            <a:r>
              <a:rPr lang="en-US" dirty="0" err="1"/>
              <a:t>glb</a:t>
            </a:r>
            <a:r>
              <a:rPr lang="en-US" dirty="0"/>
              <a:t>; Para file run_1c_2.go4 contains all questions answer. Questions can be found in run_1c_2.log. All files should be in the same folder.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8EEE1C8-163B-4119-9259-DFD1510C7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8316" y="3316855"/>
            <a:ext cx="6295368" cy="354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89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run: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Basically, if you want to run the model for your </a:t>
            </a:r>
            <a:r>
              <a:rPr lang="en-US" dirty="0" err="1"/>
              <a:t>specifical</a:t>
            </a:r>
            <a:r>
              <a:rPr lang="en-US" dirty="0"/>
              <a:t> time period and region, you need to prepare only forcing data and soil properties data for that period. If run successfully, you will get *.out file, which are model output.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096DC1-D0FC-4CDB-97A6-A2D0171DFA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951" y="2506662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5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simulations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0C5FA-3564-4932-B56B-94362935C3D5}"/>
              </a:ext>
            </a:extLst>
          </p:cNvPr>
          <p:cNvSpPr/>
          <p:nvPr/>
        </p:nvSpPr>
        <p:spPr>
          <a:xfrm>
            <a:off x="4168218" y="3096087"/>
            <a:ext cx="3733800" cy="1447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076976-2885-4B7A-89BD-A9874849DD0A}"/>
              </a:ext>
            </a:extLst>
          </p:cNvPr>
          <p:cNvSpPr txBox="1"/>
          <p:nvPr/>
        </p:nvSpPr>
        <p:spPr>
          <a:xfrm>
            <a:off x="5463618" y="361015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809F8E-691B-45BE-9F32-20B1A1EC502A}"/>
              </a:ext>
            </a:extLst>
          </p:cNvPr>
          <p:cNvSpPr txBox="1"/>
          <p:nvPr/>
        </p:nvSpPr>
        <p:spPr>
          <a:xfrm>
            <a:off x="2327826" y="363532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input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5B60F2-B347-43C0-A0BF-2EE9E8858FA5}"/>
              </a:ext>
            </a:extLst>
          </p:cNvPr>
          <p:cNvCxnSpPr>
            <a:cxnSpLocks/>
          </p:cNvCxnSpPr>
          <p:nvPr/>
        </p:nvCxnSpPr>
        <p:spPr>
          <a:xfrm>
            <a:off x="8130618" y="381998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B7228C-A7E8-4AD5-A457-100E04749EDC}"/>
              </a:ext>
            </a:extLst>
          </p:cNvPr>
          <p:cNvCxnSpPr/>
          <p:nvPr/>
        </p:nvCxnSpPr>
        <p:spPr>
          <a:xfrm>
            <a:off x="3482418" y="3819987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D26772F-827D-451F-B243-1441C0061F0A}"/>
              </a:ext>
            </a:extLst>
          </p:cNvPr>
          <p:cNvSpPr txBox="1"/>
          <p:nvPr/>
        </p:nvSpPr>
        <p:spPr>
          <a:xfrm>
            <a:off x="8968818" y="363532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D58527-FDAD-4CB0-8332-3AF2DA060380}"/>
              </a:ext>
            </a:extLst>
          </p:cNvPr>
          <p:cNvSpPr/>
          <p:nvPr/>
        </p:nvSpPr>
        <p:spPr>
          <a:xfrm>
            <a:off x="1882218" y="2712563"/>
            <a:ext cx="8229600" cy="2133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CD7A9A-FD74-4436-B9D9-A0227A3C9D3C}"/>
              </a:ext>
            </a:extLst>
          </p:cNvPr>
          <p:cNvSpPr txBox="1"/>
          <p:nvPr/>
        </p:nvSpPr>
        <p:spPr>
          <a:xfrm>
            <a:off x="5082618" y="2236979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Simulation</a:t>
            </a:r>
          </a:p>
        </p:txBody>
      </p:sp>
    </p:spTree>
    <p:extLst>
      <p:ext uri="{BB962C8B-B14F-4D97-AF65-F5344CB8AC3E}">
        <p14:creationId xmlns:p14="http://schemas.microsoft.com/office/powerpoint/2010/main" val="237325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compile: Linux </a:t>
            </a:r>
            <a:r>
              <a:rPr lang="en-US" dirty="0" err="1"/>
              <a:t>evironment</a:t>
            </a:r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Connect to our cluster using </a:t>
            </a:r>
            <a:r>
              <a:rPr lang="en-US" dirty="0" err="1"/>
              <a:t>xterm</a:t>
            </a:r>
            <a:r>
              <a:rPr lang="en-US" dirty="0"/>
              <a:t> </a:t>
            </a:r>
            <a:r>
              <a:rPr lang="en-US" dirty="0" err="1"/>
              <a:t>moba</a:t>
            </a:r>
            <a:r>
              <a:rPr lang="en-US" dirty="0"/>
              <a:t> client:</a:t>
            </a:r>
          </a:p>
          <a:p>
            <a:pPr marL="0" indent="0">
              <a:buNone/>
            </a:pPr>
            <a:r>
              <a:rPr lang="en-US" dirty="0"/>
              <a:t>Host: halstead.rcac.purdue.edu       username: your career account name. You need permission from Prof. Zhuang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DAF980-1C21-48DF-A209-0653F0116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742" y="2840568"/>
            <a:ext cx="7142099" cy="401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86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compile: Linux </a:t>
            </a:r>
            <a:r>
              <a:rPr lang="en-US" dirty="0" err="1"/>
              <a:t>evironment</a:t>
            </a:r>
            <a:r>
              <a:rPr lang="en-US" dirty="0"/>
              <a:t>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Copy all files from /group/</a:t>
            </a:r>
            <a:r>
              <a:rPr lang="en-US" dirty="0" err="1"/>
              <a:t>ebdl</a:t>
            </a:r>
            <a:r>
              <a:rPr lang="en-US" dirty="0"/>
              <a:t>/data/</a:t>
            </a:r>
            <a:r>
              <a:rPr lang="en-US" dirty="0" err="1"/>
              <a:t>licheng</a:t>
            </a:r>
            <a:r>
              <a:rPr lang="en-US" dirty="0"/>
              <a:t>/</a:t>
            </a:r>
            <a:r>
              <a:rPr lang="en-US" dirty="0" err="1"/>
              <a:t>TEM_model_guide</a:t>
            </a:r>
            <a:r>
              <a:rPr lang="en-US" dirty="0"/>
              <a:t>/</a:t>
            </a:r>
          </a:p>
          <a:p>
            <a:pPr marL="0" indent="0">
              <a:buNone/>
            </a:pPr>
            <a:r>
              <a:rPr lang="en-US" dirty="0"/>
              <a:t>Into your own folder. cd </a:t>
            </a:r>
            <a:r>
              <a:rPr lang="en-US" dirty="0" err="1"/>
              <a:t>code_region_wettypec</a:t>
            </a:r>
            <a:r>
              <a:rPr lang="en-US" dirty="0"/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C61768-B322-4240-90AB-57D868CD6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318" y="2421613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47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compile: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You can always find the right compiling commands using Google search keywords like “Purdue cluster impi compiling”. Now the compiling command for current impi is: </a:t>
            </a:r>
          </a:p>
          <a:p>
            <a:pPr marL="0" indent="0">
              <a:buNone/>
            </a:pPr>
            <a:r>
              <a:rPr lang="pt-BR"/>
              <a:t>mpiicpc </a:t>
            </a:r>
            <a:r>
              <a:rPr lang="pt-BR" dirty="0"/>
              <a:t>mpi_xtem423e1.cpp -o mpi_xtem423e1</a:t>
            </a:r>
            <a:r>
              <a:rPr lang="en-US" dirty="0"/>
              <a:t>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7C48E65-6DB0-4830-9882-358B4FA50B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7251" y="3070243"/>
            <a:ext cx="6517021" cy="366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7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0.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0806B-D14B-4C26-B2DE-23415C2D7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2212" y="1910466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PC version: download from </a:t>
            </a:r>
            <a:r>
              <a:rPr lang="en-US" dirty="0" err="1"/>
              <a:t>dropbox</a:t>
            </a:r>
            <a:r>
              <a:rPr lang="en-US" dirty="0"/>
              <a:t> link here: https://www.dropbox.com/s/ue8ceri6b3j7qar/tem.zip?dl=0</a:t>
            </a:r>
          </a:p>
          <a:p>
            <a:r>
              <a:rPr lang="en-US" dirty="0"/>
              <a:t>PC version: Visual Studio 2019 from Purdue software (and VS2010 if you can)</a:t>
            </a:r>
          </a:p>
          <a:p>
            <a:r>
              <a:rPr lang="en-US" dirty="0"/>
              <a:t>Cluster version: download client </a:t>
            </a:r>
            <a:r>
              <a:rPr lang="en-US" dirty="0" err="1"/>
              <a:t>xtermmoba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https://mobaxterm.mobatek.net/download-home-edition.html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portable version. </a:t>
            </a:r>
          </a:p>
          <a:p>
            <a:r>
              <a:rPr lang="en-US" dirty="0"/>
              <a:t>Cluster version: Copy all folders from cluster: /group/</a:t>
            </a:r>
            <a:r>
              <a:rPr lang="en-US" dirty="0" err="1"/>
              <a:t>ebdl</a:t>
            </a:r>
            <a:r>
              <a:rPr lang="en-US" dirty="0"/>
              <a:t>/data/</a:t>
            </a:r>
            <a:r>
              <a:rPr lang="en-US" dirty="0" err="1"/>
              <a:t>licheng</a:t>
            </a:r>
            <a:r>
              <a:rPr lang="en-US" dirty="0"/>
              <a:t>/</a:t>
            </a:r>
            <a:r>
              <a:rPr lang="en-US" dirty="0" err="1"/>
              <a:t>TEM_model_guide</a:t>
            </a:r>
            <a:r>
              <a:rPr lang="en-US" dirty="0"/>
              <a:t>/</a:t>
            </a:r>
          </a:p>
          <a:p>
            <a:r>
              <a:rPr lang="en-US" dirty="0"/>
              <a:t>Cluster version: use command:</a:t>
            </a:r>
          </a:p>
          <a:p>
            <a:pPr marL="0" indent="0">
              <a:buNone/>
            </a:pPr>
            <a:r>
              <a:rPr lang="en-US" dirty="0"/>
              <a:t>                                 module load intel</a:t>
            </a:r>
          </a:p>
          <a:p>
            <a:pPr marL="0" indent="0">
              <a:buNone/>
            </a:pPr>
            <a:r>
              <a:rPr lang="en-US" dirty="0"/>
              <a:t>                                 module load impi </a:t>
            </a:r>
          </a:p>
        </p:txBody>
      </p:sp>
    </p:spTree>
    <p:extLst>
      <p:ext uri="{BB962C8B-B14F-4D97-AF65-F5344CB8AC3E}">
        <p14:creationId xmlns:p14="http://schemas.microsoft.com/office/powerpoint/2010/main" val="2250148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run: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After compile you will get an application file called </a:t>
            </a:r>
            <a:r>
              <a:rPr lang="pt-BR" dirty="0"/>
              <a:t>mpi_xtem423e1. Compy that into the run folder “static”</a:t>
            </a:r>
            <a:r>
              <a:rPr lang="en-US" dirty="0"/>
              <a:t>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059FFE-C0ED-4615-B421-8F0B58F59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2204767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7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run: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Similarly, we need parameter files *.ecd and *.dat; Forcing data file like *.tem and soil texture data *.glb; and parafile tem4.para</a:t>
            </a:r>
            <a:r>
              <a:rPr lang="en-US" dirty="0"/>
              <a:t>. Questions can be found in tem4.log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059FFE-C0ED-4615-B421-8F0B58F59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0507" y="2506662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9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run: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Different part for cluster is, normally you run parallel version TEM model which need </a:t>
            </a:r>
            <a:r>
              <a:rPr lang="en-US" dirty="0" err="1"/>
              <a:t>mpi</a:t>
            </a:r>
            <a:r>
              <a:rPr lang="en-US" dirty="0"/>
              <a:t> software and forcing data cutting. Thus we need other few files:</a:t>
            </a:r>
          </a:p>
          <a:p>
            <a:pPr marL="0" indent="0">
              <a:buNone/>
            </a:pPr>
            <a:r>
              <a:rPr lang="en-US" dirty="0"/>
              <a:t>pmpi-ch4.bsh</a:t>
            </a:r>
          </a:p>
          <a:p>
            <a:pPr marL="0" indent="0">
              <a:buNone/>
            </a:pPr>
            <a:r>
              <a:rPr lang="en-US" dirty="0" err="1"/>
              <a:t>pretem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run_script_gen4</a:t>
            </a:r>
          </a:p>
          <a:p>
            <a:pPr marL="0" indent="0">
              <a:buNone/>
            </a:pPr>
            <a:r>
              <a:rPr lang="en-US" dirty="0" err="1"/>
              <a:t>tem_para_cp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filelist.tem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0059FFE-C0ED-4615-B421-8F0B58F59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088" y="2293903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90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run: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Contains all </a:t>
            </a:r>
            <a:r>
              <a:rPr lang="en-US" dirty="0" err="1"/>
              <a:t>linux</a:t>
            </a:r>
            <a:r>
              <a:rPr lang="en-US" dirty="0"/>
              <a:t> command for running model. If you want to run the model, just use command ./pmpi-ch4.bsh. The data will be cut into 200 parts and submit 25 jobs, and each job run 8 parts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pmpi-ch4.bsh</a:t>
            </a:r>
          </a:p>
          <a:p>
            <a:pPr marL="0" indent="0">
              <a:buNone/>
            </a:pPr>
            <a:r>
              <a:rPr lang="en-US" dirty="0" err="1"/>
              <a:t>pretem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run_script_gen4</a:t>
            </a:r>
          </a:p>
          <a:p>
            <a:pPr marL="0" indent="0">
              <a:buNone/>
            </a:pPr>
            <a:r>
              <a:rPr lang="en-US" dirty="0" err="1"/>
              <a:t>tem_para_cp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filelist.tem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4F9441-2498-4C25-9AA9-C41D64675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088" y="2293903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49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run: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These three files are applications. </a:t>
            </a:r>
            <a:r>
              <a:rPr lang="en-US" dirty="0" err="1"/>
              <a:t>Pretem</a:t>
            </a:r>
            <a:r>
              <a:rPr lang="en-US" dirty="0"/>
              <a:t> separate the data; </a:t>
            </a:r>
            <a:r>
              <a:rPr lang="en-US" dirty="0" err="1"/>
              <a:t>tem_para_cp</a:t>
            </a:r>
            <a:r>
              <a:rPr lang="en-US" dirty="0"/>
              <a:t> copy tem4.para file for each job; run_script_gen4 generates job submitting files for cluster.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/>
              <a:t>pmpi-ch4.bsh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pretem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run_script_gen4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</a:rPr>
              <a:t>tem_para_cp</a:t>
            </a:r>
            <a:endParaRPr lang="en-US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dirty="0" err="1"/>
              <a:t>filelist.tem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4F9441-2498-4C25-9AA9-C41D64675F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8088" y="2293903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4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run: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63156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After you run the model using ./pmpi-ch4.bsh, the model will first separate files into different folder, copy tem4.para like tem4.para-* * is from 0 to 24; 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6512D7E-261E-443A-B6DE-06C2DAF27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3373" y="2306392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06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run: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63156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Then it will generate pch4-standby-* * from 0 to 24 for job submitting. 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10FE42A-B9E8-4A97-93A7-E63721631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100" y="2042442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52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run: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63156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If all jobs submitted successfully, you can use: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err="1"/>
              <a:t>qstat</a:t>
            </a:r>
            <a:r>
              <a:rPr lang="en-US" dirty="0"/>
              <a:t> -a -u liu1439 (your own username)</a:t>
            </a:r>
          </a:p>
          <a:p>
            <a:pPr marL="0" indent="0">
              <a:buNone/>
            </a:pPr>
            <a:r>
              <a:rPr lang="en-US" dirty="0"/>
              <a:t>To find the stats of your jobs. In S column, R means run, Q means queue, E </a:t>
            </a:r>
            <a:r>
              <a:rPr lang="en-US" dirty="0" err="1"/>
              <a:t>erro</a:t>
            </a:r>
            <a:r>
              <a:rPr lang="en-US" dirty="0"/>
              <a:t> and C cancel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72F8072-9231-464B-B819-337A4C1F20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0771" y="2864542"/>
            <a:ext cx="6730789" cy="378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01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Cluster version run: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63156" y="125333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After simulation finished, all output files can be found in each part folder. Like here part-1/*.day-1 are data output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6913AA-8148-40D9-A31F-8F4F52078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43667" y="2939125"/>
            <a:ext cx="6435089" cy="361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46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compile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0806B-D14B-4C26-B2DE-23415C2D7B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code folder called co2-TEM</a:t>
            </a:r>
          </a:p>
          <a:p>
            <a:r>
              <a:rPr lang="en-US" dirty="0"/>
              <a:t>Open VS2019, create a new project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CF3D97-9951-47D7-8880-D546CA254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319" y="274796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50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compile: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23E357-2D11-4B74-BEC7-EA700F24A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21140" y="2331463"/>
            <a:ext cx="7735712" cy="435133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Empty project -&gt; next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783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compile: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Fill in any name you want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5E9373-A304-4BF7-B0A8-50B1E45A7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502" y="2350919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68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compile: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Fill in any name you want</a:t>
            </a:r>
            <a:r>
              <a:rPr lang="en-US" dirty="0">
                <a:sym typeface="Wingdings" panose="05000000000000000000" pitchFamily="2" charset="2"/>
              </a:rPr>
              <a:t> create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5E9373-A304-4BF7-B0A8-50B1E45A73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502" y="2350919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69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compile: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 all file in co2-TEM folder into your project folder. Like my D:\class\zhuangclass\123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D4964D9-DA60-4483-984E-DDED008C2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3863" y="2141537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20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compile: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Right click “source file” in VS2019 -&gt; add -&gt; existing item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4F397-B6D5-4372-8DB6-913BF3627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6742" y="2141537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52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CA7D-96EE-4183-88CC-DC6FD985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PC version compile: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71D887C-D95F-407E-B9A9-66EE0DA834AA}"/>
              </a:ext>
            </a:extLst>
          </p:cNvPr>
          <p:cNvSpPr txBox="1">
            <a:spLocks/>
          </p:cNvSpPr>
          <p:nvPr/>
        </p:nvSpPr>
        <p:spPr>
          <a:xfrm>
            <a:off x="945205" y="132951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Choose the main </a:t>
            </a:r>
            <a:r>
              <a:rPr lang="en-US" dirty="0" err="1"/>
              <a:t>cpp</a:t>
            </a:r>
            <a:r>
              <a:rPr lang="en-US" dirty="0"/>
              <a:t> file called “xtem423e1.cpp” -&gt; add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3A0CCC1-AC3A-4250-9047-532EF6695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17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1031</Words>
  <Application>Microsoft Office PowerPoint</Application>
  <PresentationFormat>Widescreen</PresentationFormat>
  <Paragraphs>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TEM Compile and Run Guide</vt:lpstr>
      <vt:lpstr>0. Preparation</vt:lpstr>
      <vt:lpstr>1. PC version compile</vt:lpstr>
      <vt:lpstr>1. PC version compile: </vt:lpstr>
      <vt:lpstr>1. PC version compile: </vt:lpstr>
      <vt:lpstr>1. PC version compile: </vt:lpstr>
      <vt:lpstr>1. PC version compile: </vt:lpstr>
      <vt:lpstr>1. PC version compile: </vt:lpstr>
      <vt:lpstr>1. PC version compile: </vt:lpstr>
      <vt:lpstr>1. PC version compile: </vt:lpstr>
      <vt:lpstr>1. PC version compile: </vt:lpstr>
      <vt:lpstr>1. PC version compile: </vt:lpstr>
      <vt:lpstr>1. PC version run: </vt:lpstr>
      <vt:lpstr>1. PC version run: </vt:lpstr>
      <vt:lpstr>1. PC version run: </vt:lpstr>
      <vt:lpstr>Model simulations</vt:lpstr>
      <vt:lpstr>2. Cluster version compile: Linux evironment </vt:lpstr>
      <vt:lpstr>2. Cluster version compile: Linux evironment </vt:lpstr>
      <vt:lpstr>2. Cluster version compile:</vt:lpstr>
      <vt:lpstr>2. Cluster version run:</vt:lpstr>
      <vt:lpstr>2. Cluster version run:</vt:lpstr>
      <vt:lpstr>2. Cluster version run:</vt:lpstr>
      <vt:lpstr>2. Cluster version run:</vt:lpstr>
      <vt:lpstr>2. Cluster version run:</vt:lpstr>
      <vt:lpstr>2. Cluster version run:</vt:lpstr>
      <vt:lpstr>2. Cluster version run:</vt:lpstr>
      <vt:lpstr>2. Cluster version run:</vt:lpstr>
      <vt:lpstr>2. Cluster version run: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 Compile and Run Guide</dc:title>
  <dc:creator>Liu Licheng</dc:creator>
  <cp:lastModifiedBy>Liu Licheng</cp:lastModifiedBy>
  <cp:revision>45</cp:revision>
  <dcterms:created xsi:type="dcterms:W3CDTF">2019-10-24T17:43:41Z</dcterms:created>
  <dcterms:modified xsi:type="dcterms:W3CDTF">2019-10-24T20:31:32Z</dcterms:modified>
</cp:coreProperties>
</file>